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15"/>
  </p:notesMasterIdLst>
  <p:sldIdLst>
    <p:sldId id="257" r:id="rId4"/>
    <p:sldId id="276" r:id="rId5"/>
    <p:sldId id="258" r:id="rId6"/>
    <p:sldId id="269" r:id="rId7"/>
    <p:sldId id="271" r:id="rId8"/>
    <p:sldId id="266" r:id="rId9"/>
    <p:sldId id="275" r:id="rId10"/>
    <p:sldId id="272" r:id="rId11"/>
    <p:sldId id="273" r:id="rId12"/>
    <p:sldId id="270" r:id="rId13"/>
    <p:sldId id="268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CC"/>
    <a:srgbClr val="FF0066"/>
    <a:srgbClr val="FF6699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3B7CC-7BFB-4F39-947F-52EF15F8930D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741B-CC63-4BF4-9E79-7C06627BB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19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D741B-CC63-4BF4-9E79-7C06627BB3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0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D5538-66C0-4A50-AA81-86A17F63E3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32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823B6-F92C-47C7-8431-985A6D9A2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7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7A1DF-5E7D-434A-9CD6-D14AE40280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632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0172E2-1A79-425B-B54A-AD293827EB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81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D5538-66C0-4A50-AA81-86A17F63E3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823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15FDB-610B-476C-9691-7303C73D53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09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35BA2-6250-4CFB-9208-74E036CE55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39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008B3-ABC1-4400-8D27-29CC2698FD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28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A6CCD-844E-44BA-86E6-011AD3EFD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955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A7041-3721-45EB-B056-972081EA4A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804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C5502-B6A4-4288-8B61-67D8B8B892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70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15FDB-610B-476C-9691-7303C73D53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290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9D2A-5FB9-4349-95C6-3D35554E83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483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ACFA8-E45F-4C3C-A0E3-10C016551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009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823B6-F92C-47C7-8431-985A6D9A2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598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7A1DF-5E7D-434A-9CD6-D14AE40280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664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0172E2-1A79-425B-B54A-AD293827EB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676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36A4A-9D99-4D8B-B94E-CE5869338C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720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8AD7C-7F35-43A9-82CC-2850163A7B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658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ED6A9-070E-41BB-BD8A-70CE015536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740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C6084-A829-4A13-9BE3-7D6B83AFC1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847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2E490-3F26-4AC0-8BD0-D70D1D7DA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66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35BA2-6250-4CFB-9208-74E036CE55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322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F6A04-DFF8-4C9C-B5EC-6742697D25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108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16A88-23DB-4CCE-BBF0-BBFD5BD075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719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C45DA-F04D-4289-BE27-5DE5F3AF2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705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297E-141B-4AB0-BE59-EC1FF2818E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566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885A8-8583-40EB-91B0-3973477115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682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89C9-71DE-45AA-BA82-97B3A17A0A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97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B1F62-0784-4FE9-A471-BCB502CCED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12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008B3-ABC1-4400-8D27-29CC2698FD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17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A6CCD-844E-44BA-86E6-011AD3EFD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2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A7041-3721-45EB-B056-972081EA4A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13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C5502-B6A4-4288-8B61-67D8B8B892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56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9D2A-5FB9-4349-95C6-3D35554E83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75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ACFA8-E45F-4C3C-A0E3-10C016551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70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D8E02D-6187-4FC3-BE64-EB83785841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49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D8E02D-6187-4FC3-BE64-EB83785841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91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294293-9784-45BC-9165-3F8DA07AAE1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18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23.png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8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Users\Kim%20Anh\Desktop\GADT%202-16-17\MUA%20HE%20DEN.mp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microsoft.com/office/2007/relationships/hdphoto" Target="../media/hdphoto1.wdp"/><Relationship Id="rId2" Type="http://schemas.openxmlformats.org/officeDocument/2006/relationships/image" Target="../media/image4.emf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microsoft.com/office/2007/relationships/hdphoto" Target="../media/hdphoto2.wdp"/><Relationship Id="rId2" Type="http://schemas.openxmlformats.org/officeDocument/2006/relationships/image" Target="../media/image4.emf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image" Target="../media/image21.jpe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microsoft.com/office/2007/relationships/hdphoto" Target="../media/hdphoto4.wdp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24.jpeg"/><Relationship Id="rId2" Type="http://schemas.openxmlformats.org/officeDocument/2006/relationships/image" Target="../media/image23.png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2.png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25.jpeg"/><Relationship Id="rId3" Type="http://schemas.openxmlformats.org/officeDocument/2006/relationships/image" Target="../media/image23.pn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19" Type="http://schemas.microsoft.com/office/2007/relationships/hdphoto" Target="../media/hdphoto5.wdp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microsoft.com/office/2007/relationships/hdphoto" Target="../media/hdphoto6.wdp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26.jpeg"/><Relationship Id="rId2" Type="http://schemas.openxmlformats.org/officeDocument/2006/relationships/image" Target="../media/image4.emf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66800" y="4572000"/>
            <a:ext cx="11353800" cy="1089025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TRƯỜNG TIỂU </a:t>
            </a:r>
            <a:r>
              <a:rPr lang="en-US" sz="2800" b="1" dirty="0" smtClean="0">
                <a:solidFill>
                  <a:srgbClr val="FF0000"/>
                </a:solidFill>
              </a:rPr>
              <a:t>HỌC ĐÔ THỊ VIỆT HƯNG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 rot="269442">
            <a:off x="381000" y="1371600"/>
            <a:ext cx="8382000" cy="541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90436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rgbClr val="FFFFFF"/>
                    </a:gs>
                    <a:gs pos="100000">
                      <a:srgbClr val="66FF33"/>
                    </a:gs>
                  </a:gsLst>
                  <a:lin ang="5400000" scaled="1"/>
                </a:gradFill>
                <a:cs typeface="Arial"/>
              </a:rPr>
              <a:t>CHÀO MỪNG QUÝ THẦY CÔ GIÁO VỀ DỰ 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71600" y="3429000"/>
            <a:ext cx="65532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</a:rPr>
              <a:t>LỚP </a:t>
            </a:r>
            <a:r>
              <a:rPr lang="en-US" sz="4000" b="1" dirty="0" smtClean="0">
                <a:solidFill>
                  <a:srgbClr val="0000FF"/>
                </a:solidFill>
              </a:rPr>
              <a:t>2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219200" y="2743200"/>
            <a:ext cx="65532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FF"/>
                </a:solidFill>
              </a:rPr>
              <a:t>TIẾT MĨ THUẬT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295400" y="4114800"/>
            <a:ext cx="65532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Giáo viên thực hiện: Trương Thị Nhàn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90488" y="138113"/>
            <a:ext cx="8964612" cy="6626225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CCFFFF">
                        <a:gamma/>
                        <a:shade val="46275"/>
                        <a:invGamma/>
                      </a:srgbClr>
                    </a:gs>
                    <a:gs pos="5000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152" name="Picture 8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193573">
            <a:off x="152400" y="152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102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15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02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15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102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15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53022">
            <a:off x="7543800" y="152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12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48" grpId="0"/>
      <p:bldP spid="6148" grpId="1"/>
      <p:bldP spid="6149" grpId="0"/>
      <p:bldP spid="61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76200"/>
            <a:ext cx="9017000" cy="6681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88900" y="98425"/>
            <a:ext cx="8953500" cy="6610350"/>
            <a:chOff x="56" y="62"/>
            <a:chExt cx="5640" cy="4164"/>
          </a:xfrm>
        </p:grpSpPr>
        <p:pic>
          <p:nvPicPr>
            <p:cNvPr id="7" name="Picture 6" descr="J00991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12" y="3392"/>
              <a:ext cx="129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56" y="62"/>
              <a:ext cx="5640" cy="4164"/>
              <a:chOff x="56" y="62"/>
              <a:chExt cx="5640" cy="4164"/>
            </a:xfrm>
          </p:grpSpPr>
          <p:pic>
            <p:nvPicPr>
              <p:cNvPr id="9" name="Picture 8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2048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J009917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70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56" y="192"/>
                <a:ext cx="272" cy="3984"/>
                <a:chOff x="56" y="192"/>
                <a:chExt cx="272" cy="3984"/>
              </a:xfrm>
            </p:grpSpPr>
            <p:pic>
              <p:nvPicPr>
                <p:cNvPr id="20" name="Picture 11" descr="J009917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3392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12" descr="J009917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2048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13" descr="J0099171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704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" name="Picture 14" descr="J009917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5" descr="J009917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6" descr="J0099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7" descr="J009917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8" descr="J009917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9" descr="J009917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0" descr="J009917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1" descr="J0099171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066800" y="762000"/>
            <a:ext cx="7010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 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099" y="1458835"/>
            <a:ext cx="754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.... 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tác,dặc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DẶN DÒ: -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h/a.</a:t>
            </a:r>
          </a:p>
          <a:p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     -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hoạc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5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3400" y="382588"/>
            <a:ext cx="8153400" cy="5942012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5E7676"/>
                    </a:gs>
                    <a:gs pos="5000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62000" y="1838325"/>
            <a:ext cx="76962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Xin cảm ơn các quý thầy cô giáo và các em đã tham dự tiết học ngày hôm nay!</a:t>
            </a:r>
            <a:endParaRPr lang="en-US" sz="5000" b="1" dirty="0" smtClean="0">
              <a:solidFill>
                <a:srgbClr val="FF0066"/>
              </a:solidFill>
              <a:latin typeface=".VnArabia" pitchFamily="34" charset="0"/>
            </a:endParaRPr>
          </a:p>
        </p:txBody>
      </p:sp>
      <p:pic>
        <p:nvPicPr>
          <p:cNvPr id="6148" name="Picture 5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025338">
            <a:off x="665957" y="407194"/>
            <a:ext cx="13208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53022">
            <a:off x="7416801" y="419100"/>
            <a:ext cx="1230312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2052638" y="1039813"/>
            <a:ext cx="5791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tạm biệt các em!</a:t>
            </a:r>
          </a:p>
        </p:txBody>
      </p:sp>
      <p:grpSp>
        <p:nvGrpSpPr>
          <p:cNvPr id="6151" name="Group 22"/>
          <p:cNvGrpSpPr>
            <a:grpSpLocks/>
          </p:cNvGrpSpPr>
          <p:nvPr/>
        </p:nvGrpSpPr>
        <p:grpSpPr bwMode="auto">
          <a:xfrm>
            <a:off x="0" y="0"/>
            <a:ext cx="9144000" cy="6926263"/>
            <a:chOff x="56" y="62"/>
            <a:chExt cx="5640" cy="4164"/>
          </a:xfrm>
        </p:grpSpPr>
        <p:pic>
          <p:nvPicPr>
            <p:cNvPr id="6159" name="Picture 6" descr="J00991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12" y="3392"/>
              <a:ext cx="129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0" name="Group 7"/>
            <p:cNvGrpSpPr>
              <a:grpSpLocks/>
            </p:cNvGrpSpPr>
            <p:nvPr/>
          </p:nvGrpSpPr>
          <p:grpSpPr bwMode="auto">
            <a:xfrm>
              <a:off x="56" y="62"/>
              <a:ext cx="5640" cy="4164"/>
              <a:chOff x="56" y="62"/>
              <a:chExt cx="5640" cy="4164"/>
            </a:xfrm>
          </p:grpSpPr>
          <p:pic>
            <p:nvPicPr>
              <p:cNvPr id="6161" name="Picture 8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2048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2" name="Picture 9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70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163" name="Group 10"/>
              <p:cNvGrpSpPr>
                <a:grpSpLocks/>
              </p:cNvGrpSpPr>
              <p:nvPr/>
            </p:nvGrpSpPr>
            <p:grpSpPr bwMode="auto">
              <a:xfrm>
                <a:off x="56" y="192"/>
                <a:ext cx="272" cy="3984"/>
                <a:chOff x="56" y="192"/>
                <a:chExt cx="272" cy="3984"/>
              </a:xfrm>
            </p:grpSpPr>
            <p:pic>
              <p:nvPicPr>
                <p:cNvPr id="6172" name="Picture 11" descr="J009917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3392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73" name="Picture 12" descr="J009917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2048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74" name="Picture 13" descr="J009917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704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164" name="Picture 14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5" name="Picture 15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6" name="Picture 16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7" name="Picture 17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8" name="Picture 18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9" name="Picture 19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0" name="Picture 20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1" name="Picture 21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152" name="Picture 10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8138" y="5087938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64100"/>
            <a:ext cx="11445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105400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0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3463" y="3797300"/>
            <a:ext cx="13033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0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11430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0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400" y="3797300"/>
            <a:ext cx="123031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0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713" y="5141913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37" y="71414"/>
            <a:ext cx="9045263" cy="66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45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UA HE D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785794"/>
            <a:ext cx="8501122" cy="5857916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</p:pic>
      <p:sp>
        <p:nvSpPr>
          <p:cNvPr id="6" name="TextBox 5"/>
          <p:cNvSpPr txBox="1"/>
          <p:nvPr/>
        </p:nvSpPr>
        <p:spPr>
          <a:xfrm>
            <a:off x="857224" y="21429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HÁT MÙA HÈ ĐẾN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90488" y="138113"/>
            <a:ext cx="8964612" cy="6626225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CCFFFF">
                        <a:gamma/>
                        <a:shade val="46275"/>
                        <a:invGamma/>
                      </a:srgbClr>
                    </a:gs>
                    <a:gs pos="5000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88900" y="98425"/>
            <a:ext cx="8953500" cy="6610350"/>
            <a:chOff x="56" y="62"/>
            <a:chExt cx="5640" cy="4164"/>
          </a:xfrm>
        </p:grpSpPr>
        <p:pic>
          <p:nvPicPr>
            <p:cNvPr id="7174" name="Picture 6" descr="J00991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12" y="3392"/>
              <a:ext cx="129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5" name="Group 7"/>
            <p:cNvGrpSpPr>
              <a:grpSpLocks/>
            </p:cNvGrpSpPr>
            <p:nvPr/>
          </p:nvGrpSpPr>
          <p:grpSpPr bwMode="auto">
            <a:xfrm>
              <a:off x="56" y="62"/>
              <a:ext cx="5640" cy="4164"/>
              <a:chOff x="56" y="62"/>
              <a:chExt cx="5640" cy="4164"/>
            </a:xfrm>
          </p:grpSpPr>
          <p:pic>
            <p:nvPicPr>
              <p:cNvPr id="7176" name="Picture 8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2048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7" name="Picture 9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70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>
                <a:off x="56" y="192"/>
                <a:ext cx="272" cy="3984"/>
                <a:chOff x="56" y="192"/>
                <a:chExt cx="272" cy="3984"/>
              </a:xfrm>
            </p:grpSpPr>
            <p:pic>
              <p:nvPicPr>
                <p:cNvPr id="7179" name="Picture 11" descr="J009917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3392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80" name="Picture 12" descr="J009917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2048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81" name="Picture 13" descr="J009917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704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182" name="Picture 14" descr="J009917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3" name="Picture 15" descr="J009917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4" name="Picture 16" descr="J009917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5" name="Picture 17" descr="J0099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6" name="Picture 18" descr="J009917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7" name="Picture 19" descr="J009917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8" name="Picture 20" descr="J009917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9" name="Picture 21" descr="J009917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571472" y="4143380"/>
            <a:ext cx="8039128" cy="135421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ai?Ở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828" y="5500702"/>
            <a:ext cx="8013700" cy="86177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216000" indent="-2520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 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thiên nhiên trong mùa hè như thế nào?</a:t>
            </a:r>
            <a:endParaRPr lang="en-US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6000" indent="-25200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im Anh\Desktop\mua he den.png"/>
          <p:cNvPicPr>
            <a:picLocks noChangeAspect="1" noChangeArrowheads="1"/>
          </p:cNvPicPr>
          <p:nvPr/>
        </p:nvPicPr>
        <p:blipFill>
          <a:blip r:embed="rId16"/>
          <a:srcRect l="18741" t="12500" r="18011" b="4169"/>
          <a:stretch>
            <a:fillRect/>
          </a:stretch>
        </p:blipFill>
        <p:spPr bwMode="auto">
          <a:xfrm>
            <a:off x="1285852" y="500042"/>
            <a:ext cx="6715172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3961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90488" y="138113"/>
            <a:ext cx="8964612" cy="6626225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CCFFFF">
                        <a:gamma/>
                        <a:shade val="46275"/>
                        <a:invGamma/>
                      </a:srgbClr>
                    </a:gs>
                    <a:gs pos="5000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88900" y="98425"/>
            <a:ext cx="8953500" cy="6610350"/>
            <a:chOff x="56" y="62"/>
            <a:chExt cx="5640" cy="4164"/>
          </a:xfrm>
        </p:grpSpPr>
        <p:pic>
          <p:nvPicPr>
            <p:cNvPr id="7174" name="Picture 6" descr="J00991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12" y="3392"/>
              <a:ext cx="129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5" name="Group 7"/>
            <p:cNvGrpSpPr>
              <a:grpSpLocks/>
            </p:cNvGrpSpPr>
            <p:nvPr/>
          </p:nvGrpSpPr>
          <p:grpSpPr bwMode="auto">
            <a:xfrm>
              <a:off x="56" y="62"/>
              <a:ext cx="5640" cy="4164"/>
              <a:chOff x="56" y="62"/>
              <a:chExt cx="5640" cy="4164"/>
            </a:xfrm>
          </p:grpSpPr>
          <p:pic>
            <p:nvPicPr>
              <p:cNvPr id="7176" name="Picture 8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2048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7" name="Picture 9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70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>
                <a:off x="56" y="192"/>
                <a:ext cx="272" cy="3984"/>
                <a:chOff x="56" y="192"/>
                <a:chExt cx="272" cy="3984"/>
              </a:xfrm>
            </p:grpSpPr>
            <p:pic>
              <p:nvPicPr>
                <p:cNvPr id="7179" name="Picture 11" descr="J009917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3392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80" name="Picture 12" descr="J009917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2048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81" name="Picture 13" descr="J009917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704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182" name="Picture 14" descr="J009917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3" name="Picture 15" descr="J009917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4" name="Picture 16" descr="J009917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5" name="Picture 17" descr="J0099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6" name="Picture 18" descr="J009917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7" name="Picture 19" descr="J009917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8" name="Picture 20" descr="J009917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9" name="Picture 21" descr="J009917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1235299" y="4527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HƯỚNG DẪN TÌM HIỂU</a:t>
            </a:r>
            <a:endParaRPr lang="en-US" sz="2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629090"/>
            <a:ext cx="8089900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gì?Còn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D:\Giao an dien tu 2-16-17\20160905_19575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66277" y="-1224729"/>
            <a:ext cx="3352799" cy="7935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4" name="TextBox 23"/>
          <p:cNvSpPr txBox="1"/>
          <p:nvPr/>
        </p:nvSpPr>
        <p:spPr>
          <a:xfrm>
            <a:off x="578655" y="5108063"/>
            <a:ext cx="8089900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4021" y="5558273"/>
            <a:ext cx="8089900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tranh.Màu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đậm,nhạt?Màu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tiết,cảm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...)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822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4" grpId="0" build="allAtOnce" animBg="1"/>
      <p:bldP spid="2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90488" y="138113"/>
            <a:ext cx="8964612" cy="6626225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CCFFFF">
                        <a:gamma/>
                        <a:shade val="46275"/>
                        <a:invGamma/>
                      </a:srgbClr>
                    </a:gs>
                    <a:gs pos="5000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88900" y="98425"/>
            <a:ext cx="8953500" cy="6610350"/>
            <a:chOff x="56" y="62"/>
            <a:chExt cx="5640" cy="4164"/>
          </a:xfrm>
        </p:grpSpPr>
        <p:pic>
          <p:nvPicPr>
            <p:cNvPr id="7174" name="Picture 6" descr="J00991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12" y="3392"/>
              <a:ext cx="129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5" name="Group 7"/>
            <p:cNvGrpSpPr>
              <a:grpSpLocks/>
            </p:cNvGrpSpPr>
            <p:nvPr/>
          </p:nvGrpSpPr>
          <p:grpSpPr bwMode="auto">
            <a:xfrm>
              <a:off x="56" y="62"/>
              <a:ext cx="5640" cy="4164"/>
              <a:chOff x="56" y="62"/>
              <a:chExt cx="5640" cy="4164"/>
            </a:xfrm>
          </p:grpSpPr>
          <p:pic>
            <p:nvPicPr>
              <p:cNvPr id="7176" name="Picture 8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2048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7" name="Picture 9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70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>
                <a:off x="56" y="192"/>
                <a:ext cx="272" cy="3984"/>
                <a:chOff x="56" y="192"/>
                <a:chExt cx="272" cy="3984"/>
              </a:xfrm>
            </p:grpSpPr>
            <p:pic>
              <p:nvPicPr>
                <p:cNvPr id="7179" name="Picture 11" descr="J009917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3392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80" name="Picture 12" descr="J009917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2048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81" name="Picture 13" descr="J009917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704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182" name="Picture 14" descr="J009917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3" name="Picture 15" descr="J009917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4" name="Picture 16" descr="J009917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5" name="Picture 17" descr="J0099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6" name="Picture 18" descr="J009917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7" name="Picture 19" descr="J009917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8" name="Picture 20" descr="J009917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9" name="Picture 21" descr="J009917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6" name="Picture 2" descr="D:\Giao an dien tu 2-16-17\20160905_19575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48793" y="-1605728"/>
            <a:ext cx="3048000" cy="7935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20700" y="3962400"/>
            <a:ext cx="812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tranh.Màu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0700" y="4928660"/>
            <a:ext cx="812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0700" y="5413435"/>
            <a:ext cx="812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710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286000"/>
            <a:ext cx="7609068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88900" y="98425"/>
            <a:ext cx="8953500" cy="6610350"/>
            <a:chOff x="56" y="62"/>
            <a:chExt cx="5640" cy="4164"/>
          </a:xfrm>
        </p:grpSpPr>
        <p:pic>
          <p:nvPicPr>
            <p:cNvPr id="7" name="Picture 6" descr="J009917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12" y="3392"/>
              <a:ext cx="129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56" y="62"/>
              <a:ext cx="5640" cy="4164"/>
              <a:chOff x="56" y="62"/>
              <a:chExt cx="5640" cy="4164"/>
            </a:xfrm>
          </p:grpSpPr>
          <p:pic>
            <p:nvPicPr>
              <p:cNvPr id="9" name="Picture 8" descr="J009917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2048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J009917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70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56" y="192"/>
                <a:ext cx="272" cy="3984"/>
                <a:chOff x="56" y="192"/>
                <a:chExt cx="272" cy="3984"/>
              </a:xfrm>
            </p:grpSpPr>
            <p:pic>
              <p:nvPicPr>
                <p:cNvPr id="20" name="Picture 11" descr="J009917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3392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12" descr="J0099171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2048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13" descr="J0099171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704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" name="Picture 14" descr="J009917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5" descr="J0099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6" descr="J009917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7" descr="J009917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8" descr="J009917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9" descr="J009917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0" descr="J0099171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1" descr="J0099171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90488" y="138113"/>
            <a:ext cx="8964612" cy="6626225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CCFFFF">
                        <a:gamma/>
                        <a:shade val="46275"/>
                        <a:invGamma/>
                      </a:srgbClr>
                    </a:gs>
                    <a:gs pos="5000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37" y="590550"/>
            <a:ext cx="7731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62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90488"/>
            <a:ext cx="9017000" cy="668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88900" y="98425"/>
            <a:ext cx="8953500" cy="6610350"/>
            <a:chOff x="56" y="62"/>
            <a:chExt cx="5640" cy="4164"/>
          </a:xfrm>
        </p:grpSpPr>
        <p:pic>
          <p:nvPicPr>
            <p:cNvPr id="7" name="Picture 6" descr="J00991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12" y="3392"/>
              <a:ext cx="129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56" y="62"/>
              <a:ext cx="5640" cy="4164"/>
              <a:chOff x="56" y="62"/>
              <a:chExt cx="5640" cy="4164"/>
            </a:xfrm>
          </p:grpSpPr>
          <p:pic>
            <p:nvPicPr>
              <p:cNvPr id="9" name="Picture 8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2048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J009917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70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56" y="192"/>
                <a:ext cx="272" cy="3984"/>
                <a:chOff x="56" y="192"/>
                <a:chExt cx="272" cy="3984"/>
              </a:xfrm>
            </p:grpSpPr>
            <p:pic>
              <p:nvPicPr>
                <p:cNvPr id="20" name="Picture 11" descr="J009917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3392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12" descr="J009917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2048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13" descr="J0099171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704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" name="Picture 14" descr="J009917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5" descr="J009917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6" descr="J0099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7" descr="J009917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8" descr="J009917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9" descr="J009917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0" descr="J009917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1" descr="J0099171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062" y="1295400"/>
            <a:ext cx="7734300" cy="32723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4" name="Straight Connector 23"/>
          <p:cNvCxnSpPr>
            <a:stCxn id="5" idx="0"/>
            <a:endCxn id="5" idx="2"/>
          </p:cNvCxnSpPr>
          <p:nvPr/>
        </p:nvCxnSpPr>
        <p:spPr>
          <a:xfrm>
            <a:off x="4494212" y="1295400"/>
            <a:ext cx="0" cy="3272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37" y="381000"/>
            <a:ext cx="7731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062" y="4800600"/>
            <a:ext cx="773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44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58" y="76200"/>
            <a:ext cx="9017000" cy="6681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88900" y="98425"/>
            <a:ext cx="8953500" cy="6610350"/>
            <a:chOff x="56" y="62"/>
            <a:chExt cx="5640" cy="4164"/>
          </a:xfrm>
        </p:grpSpPr>
        <p:pic>
          <p:nvPicPr>
            <p:cNvPr id="6" name="Picture 6" descr="J009917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12" y="3392"/>
              <a:ext cx="129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56" y="62"/>
              <a:ext cx="5640" cy="4164"/>
              <a:chOff x="56" y="62"/>
              <a:chExt cx="5640" cy="4164"/>
            </a:xfrm>
          </p:grpSpPr>
          <p:pic>
            <p:nvPicPr>
              <p:cNvPr id="8" name="Picture 8" descr="J009917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2048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J009917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70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56" y="192"/>
                <a:ext cx="272" cy="3984"/>
                <a:chOff x="56" y="192"/>
                <a:chExt cx="272" cy="3984"/>
              </a:xfrm>
            </p:grpSpPr>
            <p:pic>
              <p:nvPicPr>
                <p:cNvPr id="19" name="Picture 11" descr="J009917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3392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12" descr="J0099171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2048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13" descr="J0099171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704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Picture 14" descr="J009917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5" descr="J0099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6" descr="J009917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 descr="J009917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8" descr="J009917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9" descr="J009917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0" descr="J0099171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1" descr="J0099171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017" y="1066800"/>
            <a:ext cx="7853965" cy="2538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6" name="TextBox 25"/>
          <p:cNvSpPr txBox="1"/>
          <p:nvPr/>
        </p:nvSpPr>
        <p:spPr>
          <a:xfrm>
            <a:off x="1216515" y="452735"/>
            <a:ext cx="6629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 DẪN THỰC HIỆN HOẠT ĐỘNG</a:t>
            </a:r>
            <a:endParaRPr lang="en-US" sz="2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700" y="5862935"/>
            <a:ext cx="797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0700" y="3702366"/>
            <a:ext cx="7978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...)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0700" y="4426803"/>
            <a:ext cx="7978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..)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0700" y="5112603"/>
            <a:ext cx="7978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74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88900" y="98425"/>
            <a:ext cx="8953500" cy="6610350"/>
            <a:chOff x="56" y="62"/>
            <a:chExt cx="5640" cy="4164"/>
          </a:xfrm>
        </p:grpSpPr>
        <p:pic>
          <p:nvPicPr>
            <p:cNvPr id="6" name="Picture 6" descr="J00991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12" y="3392"/>
              <a:ext cx="129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56" y="62"/>
              <a:ext cx="5640" cy="4164"/>
              <a:chOff x="56" y="62"/>
              <a:chExt cx="5640" cy="4164"/>
            </a:xfrm>
          </p:grpSpPr>
          <p:pic>
            <p:nvPicPr>
              <p:cNvPr id="8" name="Picture 8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2048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70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56" y="192"/>
                <a:ext cx="272" cy="3984"/>
                <a:chOff x="56" y="192"/>
                <a:chExt cx="272" cy="3984"/>
              </a:xfrm>
            </p:grpSpPr>
            <p:pic>
              <p:nvPicPr>
                <p:cNvPr id="19" name="Picture 11" descr="J009917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3392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12" descr="J009917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2048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13" descr="J009917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704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Picture 14" descr="J009917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5" descr="J009917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6" descr="J009917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 descr="J0099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8" descr="J009917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9" descr="J009917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0" descr="J009917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1" descr="J009917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76200"/>
            <a:ext cx="9017000" cy="668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233" y="1197035"/>
            <a:ext cx="7853965" cy="23843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6" name="TextBox 25"/>
          <p:cNvSpPr txBox="1"/>
          <p:nvPr/>
        </p:nvSpPr>
        <p:spPr>
          <a:xfrm>
            <a:off x="1216515" y="528935"/>
            <a:ext cx="6629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 DẪN THỰC HIỆN HOẠT ĐỘNG</a:t>
            </a:r>
            <a:endParaRPr lang="en-US" sz="2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700" y="3810000"/>
            <a:ext cx="793749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 (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đầu,mình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...)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Mắt,mũi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.....)</a:t>
            </a:r>
          </a:p>
          <a:p>
            <a:pPr lvl="0"/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1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RƯỜNG TIỂU HỌC ĐÔ THỊ VIỆT HƯNG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71&quot;/&gt;&lt;/object&gt;&lt;object type=&quot;3&quot; unique_id=&quot;10008&quot;&gt;&lt;property id=&quot;20148&quot; value=&quot;5&quot;/&gt;&lt;property id=&quot;20300&quot; value=&quot;Slide 6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272&quot;/&gt;&lt;/object&gt;&lt;object type=&quot;3&quot; unique_id=&quot;10011&quot;&gt;&lt;property id=&quot;20148&quot; value=&quot;5&quot;/&gt;&lt;property id=&quot;20300&quot; value=&quot;Slide 9&quot;/&gt;&lt;property id=&quot;20307&quot; value=&quot;273&quot;/&gt;&lt;/object&gt;&lt;object type=&quot;3&quot; unique_id=&quot;10012&quot;&gt;&lt;property id=&quot;20148&quot; value=&quot;5&quot;/&gt;&lt;property id=&quot;20300&quot; value=&quot;Slide 10&quot;/&gt;&lt;property id=&quot;20307&quot; value=&quot;270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62&quot;&gt;&lt;property id=&quot;20148&quot; value=&quot;5&quot;/&gt;&lt;property id=&quot;20300&quot; value=&quot;Slide 2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468</Words>
  <Application>Microsoft Office PowerPoint</Application>
  <PresentationFormat>On-screen Show (4:3)</PresentationFormat>
  <Paragraphs>38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Default Design</vt:lpstr>
      <vt:lpstr>1_Default Design</vt:lpstr>
      <vt:lpstr>2_Default Design</vt:lpstr>
      <vt:lpstr>TRƯỜNG TIỂU HỌC ĐÔ THỊ VIỆT HƯNG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Kim Anh</cp:lastModifiedBy>
  <cp:revision>43</cp:revision>
  <dcterms:created xsi:type="dcterms:W3CDTF">2016-09-05T13:03:37Z</dcterms:created>
  <dcterms:modified xsi:type="dcterms:W3CDTF">2016-09-11T15:26:13Z</dcterms:modified>
</cp:coreProperties>
</file>